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99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2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18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436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7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57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892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19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288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44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33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E5C4-C930-48AB-83EC-4088504E85FE}" type="datetimeFigureOut">
              <a:rPr lang="pt-PT" smtClean="0"/>
              <a:t>30/09/2016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C16D-B518-4076-9EE8-359BE45BF0B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266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3823"/>
            <a:ext cx="12192000" cy="484015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/>
          <a:p>
            <a:pPr algn="l"/>
            <a:r>
              <a:rPr lang="pt-PT" sz="3600" dirty="0">
                <a:solidFill>
                  <a:schemeClr val="bg1"/>
                </a:solidFill>
              </a:rPr>
              <a:t>Herbários – </a:t>
            </a:r>
            <a:r>
              <a:rPr lang="pt-PT" sz="3600" dirty="0" smtClean="0">
                <a:solidFill>
                  <a:schemeClr val="bg1"/>
                </a:solidFill>
              </a:rPr>
              <a:t>Recolha, </a:t>
            </a:r>
            <a:r>
              <a:rPr lang="pt-PT" sz="3600" dirty="0">
                <a:solidFill>
                  <a:schemeClr val="bg1"/>
                </a:solidFill>
              </a:rPr>
              <a:t>Identificação e Secagem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1247120" y="661301"/>
            <a:ext cx="889782" cy="1128023"/>
            <a:chOff x="11315700" y="699401"/>
            <a:chExt cx="889782" cy="1128023"/>
          </a:xfrm>
        </p:grpSpPr>
        <p:sp>
          <p:nvSpPr>
            <p:cNvPr id="4" name="Oval 3"/>
            <p:cNvSpPr/>
            <p:nvPr/>
          </p:nvSpPr>
          <p:spPr>
            <a:xfrm>
              <a:off x="11490960" y="1112902"/>
              <a:ext cx="714522" cy="714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Oval 4"/>
            <p:cNvSpPr/>
            <p:nvPr/>
          </p:nvSpPr>
          <p:spPr>
            <a:xfrm>
              <a:off x="11490960" y="921976"/>
              <a:ext cx="539262" cy="5392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val 5"/>
            <p:cNvSpPr/>
            <p:nvPr/>
          </p:nvSpPr>
          <p:spPr>
            <a:xfrm>
              <a:off x="11315700" y="699401"/>
              <a:ext cx="323557" cy="3235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11706665" y="1023087"/>
              <a:ext cx="323557" cy="32355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1760591" y="1112902"/>
              <a:ext cx="229187" cy="22918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" name="Imagem 9" descr="C:\_Documentos\OFOF_Our_Forests-Our_Future 201417\Atividades_OFOF\225 Herbário 201516\Preparar_o Herbário\Herbário (10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6643"/>
            <a:ext cx="5526543" cy="41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_Documentos\OFOF_Our_Forests-Our_Future 201417\Atividades_OFOF\225 Herbário 201516\Recolha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1839"/>
          <a:stretch/>
        </p:blipFill>
        <p:spPr bwMode="auto">
          <a:xfrm>
            <a:off x="4379363" y="883876"/>
            <a:ext cx="2792821" cy="1583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 descr="C:\_Documentos\OFOF_Our_Forests-Our_Future 201417\Atividades_OFOF\225 Herbário 201516\Preparar_o Herbário\Herbário (4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6"/>
          <a:stretch/>
        </p:blipFill>
        <p:spPr bwMode="auto">
          <a:xfrm>
            <a:off x="6057917" y="2658673"/>
            <a:ext cx="5980129" cy="4111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 descr="C:\_Documentos\OFOF_Our_Forests-Our_Future 201417\Atividades_OFOF\225 Herbário 201516\Recolha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23" y="883876"/>
            <a:ext cx="1808344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C:\_Documentos\OFOF_Our_Forests-Our_Future 201417\Atividades_OFOF\225 Herbário 201516\Preparar_o Herbário\Herbário 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28" y="883876"/>
            <a:ext cx="2111508" cy="15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11188700" y="146523"/>
            <a:ext cx="1003300" cy="4616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</a:rPr>
              <a:t>V. N. Poiares  2015/16</a:t>
            </a:r>
          </a:p>
        </p:txBody>
      </p:sp>
    </p:spTree>
    <p:extLst>
      <p:ext uri="{BB962C8B-B14F-4D97-AF65-F5344CB8AC3E}">
        <p14:creationId xmlns:p14="http://schemas.microsoft.com/office/powerpoint/2010/main" val="35312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3823"/>
            <a:ext cx="12192000" cy="484015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/>
          <a:p>
            <a:pPr algn="l"/>
            <a:r>
              <a:rPr lang="pt-PT" sz="2800" b="1" dirty="0" smtClean="0">
                <a:solidFill>
                  <a:schemeClr val="bg1"/>
                </a:solidFill>
              </a:rPr>
              <a:t>“</a:t>
            </a:r>
            <a:r>
              <a:rPr lang="pt-PT" sz="2800" b="1" dirty="0" err="1" smtClean="0">
                <a:solidFill>
                  <a:schemeClr val="bg1"/>
                </a:solidFill>
              </a:rPr>
              <a:t>Herbarium</a:t>
            </a:r>
            <a:r>
              <a:rPr lang="pt-PT" sz="2800" b="1" dirty="0" smtClean="0">
                <a:solidFill>
                  <a:schemeClr val="bg1"/>
                </a:solidFill>
              </a:rPr>
              <a:t> Autóctones”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400" dirty="0">
                <a:solidFill>
                  <a:schemeClr val="bg1"/>
                </a:solidFill>
              </a:rPr>
              <a:t>– </a:t>
            </a:r>
            <a:r>
              <a:rPr lang="pt-PT" sz="2000" dirty="0">
                <a:solidFill>
                  <a:schemeClr val="bg1"/>
                </a:solidFill>
              </a:rPr>
              <a:t>Clube de Ciências Experimentais 5º e 6º ano – </a:t>
            </a:r>
            <a:r>
              <a:rPr lang="pt-PT" sz="2000" dirty="0" smtClean="0">
                <a:solidFill>
                  <a:schemeClr val="bg1"/>
                </a:solidFill>
              </a:rPr>
              <a:t>Prof. Guilherme </a:t>
            </a:r>
            <a:r>
              <a:rPr lang="pt-PT" sz="2000" dirty="0">
                <a:solidFill>
                  <a:schemeClr val="bg1"/>
                </a:solidFill>
              </a:rPr>
              <a:t>Féteira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1247120" y="661301"/>
            <a:ext cx="889782" cy="1128023"/>
            <a:chOff x="11315700" y="699401"/>
            <a:chExt cx="889782" cy="1128023"/>
          </a:xfrm>
        </p:grpSpPr>
        <p:sp>
          <p:nvSpPr>
            <p:cNvPr id="4" name="Oval 3"/>
            <p:cNvSpPr/>
            <p:nvPr/>
          </p:nvSpPr>
          <p:spPr>
            <a:xfrm>
              <a:off x="11490960" y="1112902"/>
              <a:ext cx="714522" cy="714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Oval 4"/>
            <p:cNvSpPr/>
            <p:nvPr/>
          </p:nvSpPr>
          <p:spPr>
            <a:xfrm>
              <a:off x="11490960" y="921976"/>
              <a:ext cx="539262" cy="5392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val 5"/>
            <p:cNvSpPr/>
            <p:nvPr/>
          </p:nvSpPr>
          <p:spPr>
            <a:xfrm>
              <a:off x="11315700" y="699401"/>
              <a:ext cx="323557" cy="3235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11706665" y="1023087"/>
              <a:ext cx="323557" cy="32355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1760591" y="1112902"/>
              <a:ext cx="229187" cy="22918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11188700" y="146523"/>
            <a:ext cx="1003300" cy="4616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</a:rPr>
              <a:t>V. N. Poiares  2015/16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11" y="4499257"/>
            <a:ext cx="3149287" cy="21082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10170" r="14748" b="28141"/>
          <a:stretch/>
        </p:blipFill>
        <p:spPr>
          <a:xfrm rot="5400000">
            <a:off x="6199646" y="994862"/>
            <a:ext cx="2107160" cy="1678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1507" r="27778" b="25380"/>
          <a:stretch/>
        </p:blipFill>
        <p:spPr>
          <a:xfrm rot="5400000">
            <a:off x="-38267" y="1314465"/>
            <a:ext cx="3600120" cy="25319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1783" r="23704" b="26762"/>
          <a:stretch/>
        </p:blipFill>
        <p:spPr>
          <a:xfrm rot="5400000">
            <a:off x="8180101" y="1343627"/>
            <a:ext cx="3562854" cy="2436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t="34508" r="40000" b="30637"/>
          <a:stretch/>
        </p:blipFill>
        <p:spPr>
          <a:xfrm rot="5400000">
            <a:off x="801806" y="4837420"/>
            <a:ext cx="2225731" cy="154940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t="19293" r="22223" b="38105"/>
          <a:stretch/>
        </p:blipFill>
        <p:spPr>
          <a:xfrm rot="5400000">
            <a:off x="2328324" y="2848854"/>
            <a:ext cx="4376900" cy="19558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7" t="16297" r="15785" b="22222"/>
          <a:stretch/>
        </p:blipFill>
        <p:spPr>
          <a:xfrm>
            <a:off x="6005778" y="3153133"/>
            <a:ext cx="2494898" cy="35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5464"/>
            <a:ext cx="12192000" cy="422374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/>
          <a:p>
            <a:pPr algn="l"/>
            <a:r>
              <a:rPr lang="pt-PT" sz="2400" b="1" dirty="0" smtClean="0">
                <a:solidFill>
                  <a:schemeClr val="bg1"/>
                </a:solidFill>
              </a:rPr>
              <a:t>“</a:t>
            </a:r>
            <a:r>
              <a:rPr lang="pt-PT" sz="2400" b="1" dirty="0" err="1" smtClean="0">
                <a:solidFill>
                  <a:schemeClr val="bg1"/>
                </a:solidFill>
              </a:rPr>
              <a:t>Herbarium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Herbáceas e Arbustos” </a:t>
            </a:r>
            <a:r>
              <a:rPr lang="pt-PT" sz="2000" dirty="0" smtClean="0">
                <a:solidFill>
                  <a:schemeClr val="bg1"/>
                </a:solidFill>
              </a:rPr>
              <a:t>– Ciências </a:t>
            </a:r>
            <a:r>
              <a:rPr lang="pt-PT" sz="2000" dirty="0">
                <a:solidFill>
                  <a:schemeClr val="bg1"/>
                </a:solidFill>
              </a:rPr>
              <a:t>da Natureza 5º ano </a:t>
            </a:r>
            <a:r>
              <a:rPr lang="pt-PT" sz="2400" dirty="0">
                <a:solidFill>
                  <a:schemeClr val="bg1"/>
                </a:solidFill>
              </a:rPr>
              <a:t>– </a:t>
            </a:r>
            <a:r>
              <a:rPr lang="pt-PT" sz="1800" dirty="0" smtClean="0">
                <a:solidFill>
                  <a:schemeClr val="bg1"/>
                </a:solidFill>
              </a:rPr>
              <a:t>Prof. </a:t>
            </a:r>
            <a:r>
              <a:rPr lang="pt-PT" sz="1800" dirty="0">
                <a:solidFill>
                  <a:schemeClr val="bg1"/>
                </a:solidFill>
              </a:rPr>
              <a:t>Luísa </a:t>
            </a:r>
            <a:r>
              <a:rPr lang="pt-PT" sz="1800" dirty="0" smtClean="0">
                <a:solidFill>
                  <a:schemeClr val="bg1"/>
                </a:solidFill>
              </a:rPr>
              <a:t>Barreto e Manuela Vila Nova  </a:t>
            </a:r>
            <a:endParaRPr lang="pt-PT" sz="1800" dirty="0">
              <a:solidFill>
                <a:schemeClr val="bg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247120" y="661301"/>
            <a:ext cx="889782" cy="1128023"/>
            <a:chOff x="11315700" y="699401"/>
            <a:chExt cx="889782" cy="1128023"/>
          </a:xfrm>
        </p:grpSpPr>
        <p:sp>
          <p:nvSpPr>
            <p:cNvPr id="4" name="Oval 3"/>
            <p:cNvSpPr/>
            <p:nvPr/>
          </p:nvSpPr>
          <p:spPr>
            <a:xfrm>
              <a:off x="11490960" y="1112902"/>
              <a:ext cx="714522" cy="714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Oval 4"/>
            <p:cNvSpPr/>
            <p:nvPr/>
          </p:nvSpPr>
          <p:spPr>
            <a:xfrm>
              <a:off x="11490960" y="921976"/>
              <a:ext cx="539262" cy="5392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val 5"/>
            <p:cNvSpPr/>
            <p:nvPr/>
          </p:nvSpPr>
          <p:spPr>
            <a:xfrm>
              <a:off x="11315700" y="699401"/>
              <a:ext cx="323557" cy="3235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11706665" y="1023087"/>
              <a:ext cx="323557" cy="32355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1760591" y="1112902"/>
              <a:ext cx="229187" cy="22918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11188700" y="146523"/>
            <a:ext cx="1003300" cy="4616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</a:rPr>
              <a:t>V. N. Poiares  2015/16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8" t="24074" r="18636" b="25741"/>
          <a:stretch/>
        </p:blipFill>
        <p:spPr>
          <a:xfrm>
            <a:off x="2309729" y="4256138"/>
            <a:ext cx="1556112" cy="24376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0" t="24630" r="18141" b="19444"/>
          <a:stretch/>
        </p:blipFill>
        <p:spPr>
          <a:xfrm>
            <a:off x="313210" y="4256138"/>
            <a:ext cx="1686954" cy="24376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22407" r="15041" b="19815"/>
          <a:stretch/>
        </p:blipFill>
        <p:spPr>
          <a:xfrm>
            <a:off x="9728119" y="2146300"/>
            <a:ext cx="2233523" cy="42937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5" t="15741" r="15040" b="23148"/>
          <a:stretch/>
        </p:blipFill>
        <p:spPr>
          <a:xfrm>
            <a:off x="4302305" y="4256138"/>
            <a:ext cx="1718409" cy="243379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20123" r="16111" b="12655"/>
          <a:stretch/>
        </p:blipFill>
        <p:spPr>
          <a:xfrm rot="5400000">
            <a:off x="5294417" y="2131398"/>
            <a:ext cx="4970104" cy="30861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t="8518" r="23347" b="12222"/>
          <a:stretch/>
        </p:blipFill>
        <p:spPr>
          <a:xfrm>
            <a:off x="638639" y="661301"/>
            <a:ext cx="4898292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3823"/>
            <a:ext cx="12192000" cy="484015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/>
          <a:p>
            <a:pPr algn="l"/>
            <a:r>
              <a:rPr lang="pt-PT" sz="2400" b="1" dirty="0">
                <a:solidFill>
                  <a:prstClr val="white"/>
                </a:solidFill>
              </a:rPr>
              <a:t>“</a:t>
            </a:r>
            <a:r>
              <a:rPr lang="pt-PT" sz="2400" b="1" dirty="0" err="1">
                <a:solidFill>
                  <a:prstClr val="white"/>
                </a:solidFill>
              </a:rPr>
              <a:t>Herbarium</a:t>
            </a:r>
            <a:r>
              <a:rPr lang="pt-PT" sz="2400" dirty="0">
                <a:solidFill>
                  <a:prstClr val="white"/>
                </a:solidFill>
              </a:rPr>
              <a:t> Herbáceas e Arbustos” </a:t>
            </a:r>
            <a:r>
              <a:rPr lang="pt-PT" sz="2000" dirty="0">
                <a:solidFill>
                  <a:prstClr val="white"/>
                </a:solidFill>
              </a:rPr>
              <a:t>– Ciências da Natureza 5º ano </a:t>
            </a:r>
            <a:r>
              <a:rPr lang="pt-PT" sz="2400" dirty="0">
                <a:solidFill>
                  <a:prstClr val="white"/>
                </a:solidFill>
              </a:rPr>
              <a:t>– </a:t>
            </a:r>
            <a:r>
              <a:rPr lang="pt-PT" sz="1800" dirty="0">
                <a:solidFill>
                  <a:prstClr val="white"/>
                </a:solidFill>
              </a:rPr>
              <a:t>Prof. Luísa Barreto e Manuela Vila Nova</a:t>
            </a:r>
            <a:endParaRPr lang="pt-PT" sz="3600" dirty="0">
              <a:solidFill>
                <a:schemeClr val="bg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247120" y="661301"/>
            <a:ext cx="889782" cy="1128023"/>
            <a:chOff x="11315700" y="699401"/>
            <a:chExt cx="889782" cy="1128023"/>
          </a:xfrm>
        </p:grpSpPr>
        <p:sp>
          <p:nvSpPr>
            <p:cNvPr id="4" name="Oval 3"/>
            <p:cNvSpPr/>
            <p:nvPr/>
          </p:nvSpPr>
          <p:spPr>
            <a:xfrm>
              <a:off x="11490960" y="1112902"/>
              <a:ext cx="714522" cy="714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Oval 4"/>
            <p:cNvSpPr/>
            <p:nvPr/>
          </p:nvSpPr>
          <p:spPr>
            <a:xfrm>
              <a:off x="11490960" y="921976"/>
              <a:ext cx="539262" cy="5392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val 5"/>
            <p:cNvSpPr/>
            <p:nvPr/>
          </p:nvSpPr>
          <p:spPr>
            <a:xfrm>
              <a:off x="11315700" y="699401"/>
              <a:ext cx="323557" cy="3235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11706665" y="1023087"/>
              <a:ext cx="323557" cy="32355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1760591" y="1112902"/>
              <a:ext cx="229187" cy="22918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11188700" y="146523"/>
            <a:ext cx="1003300" cy="4616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</a:rPr>
              <a:t>V. N. Poiares  2015/16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3041" r="13269" b="3174"/>
          <a:stretch/>
        </p:blipFill>
        <p:spPr>
          <a:xfrm>
            <a:off x="7620093" y="2990401"/>
            <a:ext cx="4341549" cy="34163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4815" r="10205" b="21667"/>
          <a:stretch/>
        </p:blipFill>
        <p:spPr>
          <a:xfrm>
            <a:off x="246477" y="903372"/>
            <a:ext cx="4841477" cy="28194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6251" r="19630" b="32848"/>
          <a:stretch/>
        </p:blipFill>
        <p:spPr>
          <a:xfrm rot="5400000">
            <a:off x="4179636" y="2749854"/>
            <a:ext cx="4425991" cy="194583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10994" r="14446" b="46404"/>
          <a:stretch/>
        </p:blipFill>
        <p:spPr>
          <a:xfrm rot="5400000">
            <a:off x="2799200" y="4756516"/>
            <a:ext cx="2718543" cy="120650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7" t="20371" r="18512" b="38889"/>
          <a:stretch/>
        </p:blipFill>
        <p:spPr>
          <a:xfrm>
            <a:off x="467914" y="4000495"/>
            <a:ext cx="2429315" cy="24629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14867" r="21852" b="23443"/>
          <a:stretch/>
        </p:blipFill>
        <p:spPr>
          <a:xfrm rot="5400000">
            <a:off x="9081612" y="1058545"/>
            <a:ext cx="2122429" cy="146155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8" t="11296" r="23843" b="37963"/>
          <a:stretch/>
        </p:blipFill>
        <p:spPr>
          <a:xfrm>
            <a:off x="7864548" y="728109"/>
            <a:ext cx="1092199" cy="21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91</Words>
  <Application>Microsoft Office PowerPoint</Application>
  <PresentationFormat>Ecrã Panorâmico</PresentationFormat>
  <Paragraphs>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Herbários – Recolha, Identificação e Secagem</vt:lpstr>
      <vt:lpstr>“Herbarium Autóctones” – Clube de Ciências Experimentais 5º e 6º ano – Prof. Guilherme Féteira </vt:lpstr>
      <vt:lpstr>“Herbarium Herbáceas e Arbustos” – Ciências da Natureza 5º ano – Prof. Luísa Barreto e Manuela Vila Nova  </vt:lpstr>
      <vt:lpstr>“Herbarium Herbáceas e Arbustos” – Ciências da Natureza 5º ano – Prof. Luísa Barreto e Manuela Vila Nova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Herbários – Alunos do Clube de Ciências Experimentais – 2015/16 – Professor José Guilherme Féteira</dc:title>
  <dc:creator>alcino simoes</dc:creator>
  <cp:lastModifiedBy>cristina c</cp:lastModifiedBy>
  <cp:revision>12</cp:revision>
  <dcterms:created xsi:type="dcterms:W3CDTF">2016-07-13T15:20:09Z</dcterms:created>
  <dcterms:modified xsi:type="dcterms:W3CDTF">2016-09-30T14:00:24Z</dcterms:modified>
</cp:coreProperties>
</file>